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5"/>
  </p:notesMasterIdLst>
  <p:sldIdLst>
    <p:sldId id="454" r:id="rId2"/>
    <p:sldId id="496" r:id="rId3"/>
    <p:sldId id="501" r:id="rId4"/>
    <p:sldId id="465" r:id="rId5"/>
    <p:sldId id="416" r:id="rId6"/>
    <p:sldId id="423" r:id="rId7"/>
    <p:sldId id="426" r:id="rId8"/>
    <p:sldId id="427" r:id="rId9"/>
    <p:sldId id="435" r:id="rId10"/>
    <p:sldId id="464" r:id="rId11"/>
    <p:sldId id="428" r:id="rId12"/>
    <p:sldId id="462" r:id="rId13"/>
    <p:sldId id="463" r:id="rId14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7EFFB8-F922-4F56-852E-4459BEA0BE31}" v="13" dt="2021-09-07T14:27:28.5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75" d="100"/>
          <a:sy n="75" d="100"/>
        </p:scale>
        <p:origin x="9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2E7EFFB8-F922-4F56-852E-4459BEA0BE31}"/>
    <pc:docChg chg="undo redo custSel delSld modSld">
      <pc:chgData name="Khattab, Sherif" userId="c83b1e15-36f3-4f46-aceb-05aac24c545e" providerId="ADAL" clId="{2E7EFFB8-F922-4F56-852E-4459BEA0BE31}" dt="2021-09-07T14:33:30.904" v="109" actId="20577"/>
      <pc:docMkLst>
        <pc:docMk/>
      </pc:docMkLst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1004035158" sldId="259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1444142485" sldId="261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516417489" sldId="262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561583903" sldId="263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982315759" sldId="264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423130617" sldId="265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661211275" sldId="267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55302999" sldId="274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2329144619" sldId="445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1783368962" sldId="448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2276002102" sldId="451"/>
        </pc:sldMkLst>
      </pc:sldChg>
      <pc:sldChg chg="modSp mod">
        <pc:chgData name="Khattab, Sherif" userId="c83b1e15-36f3-4f46-aceb-05aac24c545e" providerId="ADAL" clId="{2E7EFFB8-F922-4F56-852E-4459BEA0BE31}" dt="2021-09-07T14:33:30.904" v="109" actId="20577"/>
        <pc:sldMkLst>
          <pc:docMk/>
          <pc:sldMk cId="2284980282" sldId="463"/>
        </pc:sldMkLst>
        <pc:spChg chg="mod">
          <ac:chgData name="Khattab, Sherif" userId="c83b1e15-36f3-4f46-aceb-05aac24c545e" providerId="ADAL" clId="{2E7EFFB8-F922-4F56-852E-4459BEA0BE31}" dt="2021-09-07T14:33:30.904" v="109" actId="20577"/>
          <ac:spMkLst>
            <pc:docMk/>
            <pc:sldMk cId="2284980282" sldId="463"/>
            <ac:spMk id="3" creationId="{8B54887C-19BE-E246-BBEF-52CD55B5183F}"/>
          </ac:spMkLst>
        </pc:spChg>
      </pc:sldChg>
      <pc:sldChg chg="addSp delSp modSp mod modAnim">
        <pc:chgData name="Khattab, Sherif" userId="c83b1e15-36f3-4f46-aceb-05aac24c545e" providerId="ADAL" clId="{2E7EFFB8-F922-4F56-852E-4459BEA0BE31}" dt="2021-09-07T14:27:28.534" v="105"/>
        <pc:sldMkLst>
          <pc:docMk/>
          <pc:sldMk cId="1573008784" sldId="464"/>
        </pc:sldMkLst>
        <pc:spChg chg="mod">
          <ac:chgData name="Khattab, Sherif" userId="c83b1e15-36f3-4f46-aceb-05aac24c545e" providerId="ADAL" clId="{2E7EFFB8-F922-4F56-852E-4459BEA0BE31}" dt="2021-09-07T14:27:09.771" v="75" actId="1037"/>
          <ac:spMkLst>
            <pc:docMk/>
            <pc:sldMk cId="1573008784" sldId="464"/>
            <ac:spMk id="6" creationId="{C4083FDE-DD25-D141-9AD0-82E710A65781}"/>
          </ac:spMkLst>
        </pc:spChg>
        <pc:spChg chg="add mod">
          <ac:chgData name="Khattab, Sherif" userId="c83b1e15-36f3-4f46-aceb-05aac24c545e" providerId="ADAL" clId="{2E7EFFB8-F922-4F56-852E-4459BEA0BE31}" dt="2021-09-07T14:27:06.482" v="68" actId="1076"/>
          <ac:spMkLst>
            <pc:docMk/>
            <pc:sldMk cId="1573008784" sldId="464"/>
            <ac:spMk id="19" creationId="{021D8331-A69A-4DEE-82C0-04E9339865AD}"/>
          </ac:spMkLst>
        </pc:spChg>
        <pc:spChg chg="add mod">
          <ac:chgData name="Khattab, Sherif" userId="c83b1e15-36f3-4f46-aceb-05aac24c545e" providerId="ADAL" clId="{2E7EFFB8-F922-4F56-852E-4459BEA0BE31}" dt="2021-09-07T14:26:16.073" v="53" actId="1076"/>
          <ac:spMkLst>
            <pc:docMk/>
            <pc:sldMk cId="1573008784" sldId="464"/>
            <ac:spMk id="20" creationId="{129B52FE-2780-49F0-9C88-A70CE0E108D6}"/>
          </ac:spMkLst>
        </pc:spChg>
        <pc:spChg chg="add del">
          <ac:chgData name="Khattab, Sherif" userId="c83b1e15-36f3-4f46-aceb-05aac24c545e" providerId="ADAL" clId="{2E7EFFB8-F922-4F56-852E-4459BEA0BE31}" dt="2021-09-07T14:26:38.824" v="59" actId="22"/>
          <ac:spMkLst>
            <pc:docMk/>
            <pc:sldMk cId="1573008784" sldId="464"/>
            <ac:spMk id="22" creationId="{9EDFC0E9-D579-4043-8BC0-4E502B475A84}"/>
          </ac:spMkLst>
        </pc:spChg>
        <pc:spChg chg="add del mod">
          <ac:chgData name="Khattab, Sherif" userId="c83b1e15-36f3-4f46-aceb-05aac24c545e" providerId="ADAL" clId="{2E7EFFB8-F922-4F56-852E-4459BEA0BE31}" dt="2021-09-07T14:26:44.604" v="63" actId="22"/>
          <ac:spMkLst>
            <pc:docMk/>
            <pc:sldMk cId="1573008784" sldId="464"/>
            <ac:spMk id="24" creationId="{71F8D534-AEB3-4385-A39E-4AF98EE96B86}"/>
          </ac:spMkLst>
        </pc:spChg>
        <pc:spChg chg="add mod">
          <ac:chgData name="Khattab, Sherif" userId="c83b1e15-36f3-4f46-aceb-05aac24c545e" providerId="ADAL" clId="{2E7EFFB8-F922-4F56-852E-4459BEA0BE31}" dt="2021-09-07T14:27:19.262" v="103" actId="1035"/>
          <ac:spMkLst>
            <pc:docMk/>
            <pc:sldMk cId="1573008784" sldId="464"/>
            <ac:spMk id="25" creationId="{B4363941-E39A-4627-B7F3-4F12EB886127}"/>
          </ac:spMkLst>
        </pc:spChg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1256342455" sldId="499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16015564" sldId="500"/>
        </pc:sldMkLst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0913EC54-26B8-4EC5-9F22-5B889A3EEFF8}"/>
    <pc:docChg chg="undo redo custSel addSld delSld modSld">
      <pc:chgData name="Khattab, Sherif" userId="c83b1e15-36f3-4f46-aceb-05aac24c545e" providerId="ADAL" clId="{0913EC54-26B8-4EC5-9F22-5B889A3EEFF8}" dt="2021-01-21T04:16:04.255" v="254" actId="20577"/>
      <pc:docMkLst>
        <pc:docMk/>
      </pc:docMkLst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81208715" sldId="25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664517503" sldId="25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30569327" sldId="26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86763112" sldId="26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897509347" sldId="26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42310649" sldId="26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703361262" sldId="27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436808390" sldId="27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301683851" sldId="27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64114192" sldId="27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00435174" sldId="27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80017563" sldId="27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73510753" sldId="28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445345591" sldId="28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06268545" sldId="28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71235497" sldId="28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99089282" sldId="28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36622862" sldId="28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949722242" sldId="28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268007695" sldId="28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42392580" sldId="29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10637777" sldId="32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92918179" sldId="32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55119911" sldId="33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223572414" sldId="33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70668490" sldId="34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205868326" sldId="34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806563943" sldId="34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67711490" sldId="34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271999567" sldId="34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34376579" sldId="36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815621424" sldId="36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34104099" sldId="36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82429159" sldId="36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51973667" sldId="36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138501136" sldId="36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10992163" sldId="36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013065491" sldId="37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592968416" sldId="37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848335379" sldId="37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161117264" sldId="37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542066946" sldId="37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834112894" sldId="37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65577892" sldId="37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583513582" sldId="37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990797458" sldId="37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36486443" sldId="37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541381985" sldId="38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35897330" sldId="38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360044446" sldId="38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54384084" sldId="38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0759689" sldId="38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809799376" sldId="38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63467695" sldId="45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816629761" sldId="45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714784862" sldId="46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931898487" sldId="46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471081860" sldId="46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56977365" sldId="46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7329803" sldId="46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43915362" sldId="46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593910045" sldId="46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392020218" sldId="46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824051756" sldId="47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25764700" sldId="47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109107092" sldId="47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85675405" sldId="47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719184921" sldId="47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32958702" sldId="47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634117846" sldId="47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038969182" sldId="47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6259628" sldId="47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873856523" sldId="47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65344065" sldId="48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02489455" sldId="48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560930406" sldId="48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387835057" sldId="48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48397067" sldId="48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73693154" sldId="48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983945636" sldId="48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73539870" sldId="48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363323927" sldId="48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936409682" sldId="48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52833104" sldId="49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13759872" sldId="49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30502979" sldId="49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0106575" sldId="49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47713174" sldId="49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29126942" sldId="495"/>
        </pc:sldMkLst>
      </pc:sldChg>
      <pc:sldChg chg="modSp mod">
        <pc:chgData name="Khattab, Sherif" userId="c83b1e15-36f3-4f46-aceb-05aac24c545e" providerId="ADAL" clId="{0913EC54-26B8-4EC5-9F22-5B889A3EEFF8}" dt="2021-01-21T04:16:04.255" v="254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0913EC54-26B8-4EC5-9F22-5B889A3EEFF8}" dt="2021-01-21T04:16:04.255" v="25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new mod">
        <pc:chgData name="Khattab, Sherif" userId="c83b1e15-36f3-4f46-aceb-05aac24c545e" providerId="ADAL" clId="{0913EC54-26B8-4EC5-9F22-5B889A3EEFF8}" dt="2021-01-21T03:25:39.114" v="121" actId="20577"/>
        <pc:sldMkLst>
          <pc:docMk/>
          <pc:sldMk cId="3060777694" sldId="497"/>
        </pc:sldMkLst>
        <pc:spChg chg="mod">
          <ac:chgData name="Khattab, Sherif" userId="c83b1e15-36f3-4f46-aceb-05aac24c545e" providerId="ADAL" clId="{0913EC54-26B8-4EC5-9F22-5B889A3EEFF8}" dt="2021-01-21T03:24:48.128" v="28" actId="5793"/>
          <ac:spMkLst>
            <pc:docMk/>
            <pc:sldMk cId="3060777694" sldId="497"/>
            <ac:spMk id="2" creationId="{741EEA9E-5858-4409-A959-87D88423DD63}"/>
          </ac:spMkLst>
        </pc:spChg>
        <pc:spChg chg="mod">
          <ac:chgData name="Khattab, Sherif" userId="c83b1e15-36f3-4f46-aceb-05aac24c545e" providerId="ADAL" clId="{0913EC54-26B8-4EC5-9F22-5B889A3EEFF8}" dt="2021-01-21T03:25:39.114" v="121" actId="20577"/>
          <ac:spMkLst>
            <pc:docMk/>
            <pc:sldMk cId="3060777694" sldId="497"/>
            <ac:spMk id="3" creationId="{F832F02F-5ABF-4702-A259-B8272D97DD79}"/>
          </ac:spMkLst>
        </pc:spChg>
      </pc:sldChg>
      <pc:sldChg chg="modSp new mod">
        <pc:chgData name="Khattab, Sherif" userId="c83b1e15-36f3-4f46-aceb-05aac24c545e" providerId="ADAL" clId="{0913EC54-26B8-4EC5-9F22-5B889A3EEFF8}" dt="2021-01-21T03:46:53.531" v="200" actId="27636"/>
        <pc:sldMkLst>
          <pc:docMk/>
          <pc:sldMk cId="4242221972" sldId="498"/>
        </pc:sldMkLst>
        <pc:spChg chg="mod">
          <ac:chgData name="Khattab, Sherif" userId="c83b1e15-36f3-4f46-aceb-05aac24c545e" providerId="ADAL" clId="{0913EC54-26B8-4EC5-9F22-5B889A3EEFF8}" dt="2021-01-21T03:42:19.825" v="137" actId="20577"/>
          <ac:spMkLst>
            <pc:docMk/>
            <pc:sldMk cId="4242221972" sldId="498"/>
            <ac:spMk id="2" creationId="{1E7BE3A4-9ACC-45F0-9109-92A2F1C1B7FF}"/>
          </ac:spMkLst>
        </pc:spChg>
        <pc:spChg chg="mod">
          <ac:chgData name="Khattab, Sherif" userId="c83b1e15-36f3-4f46-aceb-05aac24c545e" providerId="ADAL" clId="{0913EC54-26B8-4EC5-9F22-5B889A3EEFF8}" dt="2021-01-21T03:46:53.531" v="200" actId="27636"/>
          <ac:spMkLst>
            <pc:docMk/>
            <pc:sldMk cId="4242221972" sldId="498"/>
            <ac:spMk id="3" creationId="{E1064C43-9078-4C76-A016-C8AE45AE9774}"/>
          </ac:spMkLst>
        </pc:spChg>
      </pc:sldChg>
      <pc:sldChg chg="addSp delSp modSp new mod chgLayout">
        <pc:chgData name="Khattab, Sherif" userId="c83b1e15-36f3-4f46-aceb-05aac24c545e" providerId="ADAL" clId="{0913EC54-26B8-4EC5-9F22-5B889A3EEFF8}" dt="2021-01-21T04:07:55.147" v="224" actId="6549"/>
        <pc:sldMkLst>
          <pc:docMk/>
          <pc:sldMk cId="1577392554" sldId="499"/>
        </pc:sldMkLst>
        <pc:spChg chg="del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2" creationId="{5171E55C-98FC-4080-B04A-18908B415E2F}"/>
          </ac:spMkLst>
        </pc:spChg>
        <pc:spChg chg="del">
          <ac:chgData name="Khattab, Sherif" userId="c83b1e15-36f3-4f46-aceb-05aac24c545e" providerId="ADAL" clId="{0913EC54-26B8-4EC5-9F22-5B889A3EEFF8}" dt="2021-01-21T04:02:25.455" v="202"/>
          <ac:spMkLst>
            <pc:docMk/>
            <pc:sldMk cId="1577392554" sldId="499"/>
            <ac:spMk id="3" creationId="{B71994A7-6430-4272-A0D3-B1253F860FA4}"/>
          </ac:spMkLst>
        </pc:spChg>
        <pc:spChg chg="mod ord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4" creationId="{8D457395-80CF-454D-82A9-F5F4F0CB1C2C}"/>
          </ac:spMkLst>
        </pc:spChg>
        <pc:spChg chg="mod ord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5" creationId="{919BE35F-467A-44E9-B1C6-51C6D0F4ED3C}"/>
          </ac:spMkLst>
        </pc:spChg>
        <pc:spChg chg="add del mod">
          <ac:chgData name="Khattab, Sherif" userId="c83b1e15-36f3-4f46-aceb-05aac24c545e" providerId="ADAL" clId="{0913EC54-26B8-4EC5-9F22-5B889A3EEFF8}" dt="2021-01-21T04:06:25.896" v="206" actId="478"/>
          <ac:spMkLst>
            <pc:docMk/>
            <pc:sldMk cId="1577392554" sldId="499"/>
            <ac:spMk id="6" creationId="{9CD78B85-9EF0-4032-83F5-3C89ACAA204D}"/>
          </ac:spMkLst>
        </pc:spChg>
        <pc:spChg chg="add mod ord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7" creationId="{FBE8916C-EB69-4667-AF1A-9D1E3378700A}"/>
          </ac:spMkLst>
        </pc:spChg>
        <pc:spChg chg="add mod ord">
          <ac:chgData name="Khattab, Sherif" userId="c83b1e15-36f3-4f46-aceb-05aac24c545e" providerId="ADAL" clId="{0913EC54-26B8-4EC5-9F22-5B889A3EEFF8}" dt="2021-01-21T04:07:55.147" v="224" actId="6549"/>
          <ac:spMkLst>
            <pc:docMk/>
            <pc:sldMk cId="1577392554" sldId="499"/>
            <ac:spMk id="8" creationId="{55DDCB91-BB57-484C-BE54-78DE0A0A4795}"/>
          </ac:spMkLst>
        </pc:sp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4B78BD99-B79D-F946-BAAA-5FBA3C3590D4}"/>
    <pc:docChg chg="undo custSel addSld delSld modSld sldOrd">
      <pc:chgData name="Khattab, Sherif" userId="c83b1e15-36f3-4f46-aceb-05aac24c545e" providerId="ADAL" clId="{4B78BD99-B79D-F946-BAAA-5FBA3C3590D4}" dt="2021-09-01T16:38:31.210" v="208" actId="20578"/>
      <pc:docMkLst>
        <pc:docMk/>
      </pc:docMkLst>
      <pc:sldChg chg="add ord">
        <pc:chgData name="Khattab, Sherif" userId="c83b1e15-36f3-4f46-aceb-05aac24c545e" providerId="ADAL" clId="{4B78BD99-B79D-F946-BAAA-5FBA3C3590D4}" dt="2021-09-01T16:38:31.210" v="208" actId="20578"/>
        <pc:sldMkLst>
          <pc:docMk/>
          <pc:sldMk cId="3282578159" sldId="416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1489186609" sldId="423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418941510" sldId="426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2086220237" sldId="427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2708605230" sldId="428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3415020510" sldId="435"/>
        </pc:sldMkLst>
      </pc:sldChg>
      <pc:sldChg chg="modSp mod">
        <pc:chgData name="Khattab, Sherif" userId="c83b1e15-36f3-4f46-aceb-05aac24c545e" providerId="ADAL" clId="{4B78BD99-B79D-F946-BAAA-5FBA3C3590D4}" dt="2021-09-01T06:14:57.062" v="9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4B78BD99-B79D-F946-BAAA-5FBA3C3590D4}" dt="2021-09-01T06:14:57.062" v="9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2811864266" sldId="462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2284980282" sldId="463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1573008784" sldId="464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4239479136" sldId="465"/>
        </pc:sldMkLst>
      </pc:sldChg>
      <pc:sldChg chg="modSp mod">
        <pc:chgData name="Khattab, Sherif" userId="c83b1e15-36f3-4f46-aceb-05aac24c545e" providerId="ADAL" clId="{4B78BD99-B79D-F946-BAAA-5FBA3C3590D4}" dt="2021-09-01T16:29:40.177" v="10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4B78BD99-B79D-F946-BAAA-5FBA3C3590D4}" dt="2021-09-01T16:29:40.177" v="10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4B78BD99-B79D-F946-BAAA-5FBA3C3590D4}" dt="2021-09-01T16:30:42.978" v="107" actId="2696"/>
        <pc:sldMkLst>
          <pc:docMk/>
          <pc:sldMk cId="3060777694" sldId="497"/>
        </pc:sldMkLst>
      </pc:sldChg>
      <pc:sldChg chg="del">
        <pc:chgData name="Khattab, Sherif" userId="c83b1e15-36f3-4f46-aceb-05aac24c545e" providerId="ADAL" clId="{4B78BD99-B79D-F946-BAAA-5FBA3C3590D4}" dt="2021-09-01T16:30:42.978" v="107" actId="2696"/>
        <pc:sldMkLst>
          <pc:docMk/>
          <pc:sldMk cId="4242221972" sldId="498"/>
        </pc:sldMkLst>
      </pc:sldChg>
      <pc:sldChg chg="modSp new mod modAnim">
        <pc:chgData name="Khattab, Sherif" userId="c83b1e15-36f3-4f46-aceb-05aac24c545e" providerId="ADAL" clId="{4B78BD99-B79D-F946-BAAA-5FBA3C3590D4}" dt="2021-09-01T16:38:19.026" v="207"/>
        <pc:sldMkLst>
          <pc:docMk/>
          <pc:sldMk cId="3384279200" sldId="501"/>
        </pc:sldMkLst>
        <pc:spChg chg="mod">
          <ac:chgData name="Khattab, Sherif" userId="c83b1e15-36f3-4f46-aceb-05aac24c545e" providerId="ADAL" clId="{4B78BD99-B79D-F946-BAAA-5FBA3C3590D4}" dt="2021-09-01T16:33:56.892" v="129" actId="20577"/>
          <ac:spMkLst>
            <pc:docMk/>
            <pc:sldMk cId="3384279200" sldId="501"/>
            <ac:spMk id="2" creationId="{026B9EA1-98F2-5641-95A8-D2EDFA80AF9E}"/>
          </ac:spMkLst>
        </pc:spChg>
        <pc:spChg chg="mod">
          <ac:chgData name="Khattab, Sherif" userId="c83b1e15-36f3-4f46-aceb-05aac24c545e" providerId="ADAL" clId="{4B78BD99-B79D-F946-BAAA-5FBA3C3590D4}" dt="2021-09-01T16:38:02.027" v="205" actId="6549"/>
          <ac:spMkLst>
            <pc:docMk/>
            <pc:sldMk cId="3384279200" sldId="501"/>
            <ac:spMk id="3" creationId="{B64A2BDE-C4B3-B54A-9296-32BD19437972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E0156C4E-4505-BE40-904A-48094A10CB17}"/>
    <pc:docChg chg="undo custSel addSld delSld modSld">
      <pc:chgData name="Khattab, Sherif" userId="c83b1e15-36f3-4f46-aceb-05aac24c545e" providerId="ADAL" clId="{E0156C4E-4505-BE40-904A-48094A10CB17}" dt="2021-01-21T17:42:36.298" v="236" actId="20577"/>
      <pc:docMkLst>
        <pc:docMk/>
      </pc:docMkLst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1993481743" sldId="270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4142777409" sldId="276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698782315" sldId="278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4031429952" sldId="281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796376885" sldId="282"/>
        </pc:sldMkLst>
      </pc:sldChg>
      <pc:sldChg chg="modSp mod">
        <pc:chgData name="Khattab, Sherif" userId="c83b1e15-36f3-4f46-aceb-05aac24c545e" providerId="ADAL" clId="{E0156C4E-4505-BE40-904A-48094A10CB17}" dt="2021-01-21T15:23:06.568" v="120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E0156C4E-4505-BE40-904A-48094A10CB17}" dt="2021-01-21T15:23:06.568" v="120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mod modAnim">
        <pc:chgData name="Khattab, Sherif" userId="c83b1e15-36f3-4f46-aceb-05aac24c545e" providerId="ADAL" clId="{E0156C4E-4505-BE40-904A-48094A10CB17}" dt="2021-01-21T15:18:17.458" v="23" actId="478"/>
        <pc:sldMkLst>
          <pc:docMk/>
          <pc:sldMk cId="3060777694" sldId="497"/>
        </pc:sldMkLst>
        <pc:spChg chg="mod">
          <ac:chgData name="Khattab, Sherif" userId="c83b1e15-36f3-4f46-aceb-05aac24c545e" providerId="ADAL" clId="{E0156C4E-4505-BE40-904A-48094A10CB17}" dt="2021-01-21T15:17:03.210" v="15" actId="20577"/>
          <ac:spMkLst>
            <pc:docMk/>
            <pc:sldMk cId="3060777694" sldId="497"/>
            <ac:spMk id="3" creationId="{F832F02F-5ABF-4702-A259-B8272D97DD79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7" creationId="{B5EFA9C2-A23A-A343-AEA7-5CB5B4841A9D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8" creationId="{241CAEDD-EB54-2348-B024-6E4BA6C37AD2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9" creationId="{A9E37AAC-3DAE-E74A-B479-B2D07BCABB11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0" creationId="{EA51A94A-E67F-194C-A0E0-2F97735BA299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1" creationId="{4276883A-EBFD-8D48-B4E5-7F0FD3DC13D2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2" creationId="{8C4EB7DA-AEFA-5541-AF5C-5BD5FFDA3429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3" creationId="{C27982D5-5B95-BC43-BAE4-F62015085F0B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4" creationId="{9F0E6DAA-0306-1047-A9F2-F50DBC703427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5" creationId="{4DA1E5BB-522B-9343-B7A4-0EEBF6354754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6" creationId="{3290704A-E017-9447-B672-8780162C15EF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7" creationId="{8351354A-4F6E-564E-AA75-762E53C16D96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8" creationId="{9AEA2F87-0087-8D4C-9779-6F9DF1776B46}"/>
          </ac:spMkLst>
        </pc:spChg>
        <pc:picChg chg="add del mod">
          <ac:chgData name="Khattab, Sherif" userId="c83b1e15-36f3-4f46-aceb-05aac24c545e" providerId="ADAL" clId="{E0156C4E-4505-BE40-904A-48094A10CB17}" dt="2021-01-21T15:18:17.458" v="23" actId="478"/>
          <ac:picMkLst>
            <pc:docMk/>
            <pc:sldMk cId="3060777694" sldId="497"/>
            <ac:picMk id="6" creationId="{926F0854-3477-9B40-A27D-0E412B135AF6}"/>
          </ac:picMkLst>
        </pc:picChg>
      </pc:sldChg>
      <pc:sldChg chg="modSp mod">
        <pc:chgData name="Khattab, Sherif" userId="c83b1e15-36f3-4f46-aceb-05aac24c545e" providerId="ADAL" clId="{E0156C4E-4505-BE40-904A-48094A10CB17}" dt="2021-01-21T15:19:30.406" v="42" actId="1036"/>
        <pc:sldMkLst>
          <pc:docMk/>
          <pc:sldMk cId="4242221972" sldId="498"/>
        </pc:sldMkLst>
        <pc:spChg chg="mod">
          <ac:chgData name="Khattab, Sherif" userId="c83b1e15-36f3-4f46-aceb-05aac24c545e" providerId="ADAL" clId="{E0156C4E-4505-BE40-904A-48094A10CB17}" dt="2021-01-21T15:19:30.406" v="42" actId="1036"/>
          <ac:spMkLst>
            <pc:docMk/>
            <pc:sldMk cId="4242221972" sldId="498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E0156C4E-4505-BE40-904A-48094A10CB17}" dt="2021-01-21T15:20:36.170" v="80" actId="2696"/>
        <pc:sldMkLst>
          <pc:docMk/>
          <pc:sldMk cId="609470666" sldId="499"/>
        </pc:sldMkLst>
        <pc:spChg chg="mod">
          <ac:chgData name="Khattab, Sherif" userId="c83b1e15-36f3-4f46-aceb-05aac24c545e" providerId="ADAL" clId="{E0156C4E-4505-BE40-904A-48094A10CB17}" dt="2021-01-21T15:20:28.551" v="79" actId="20577"/>
          <ac:spMkLst>
            <pc:docMk/>
            <pc:sldMk cId="609470666" sldId="499"/>
            <ac:spMk id="7" creationId="{FBE8916C-EB69-4667-AF1A-9D1E3378700A}"/>
          </ac:spMkLst>
        </pc:spChg>
      </pc:sldChg>
      <pc:sldChg chg="add">
        <pc:chgData name="Khattab, Sherif" userId="c83b1e15-36f3-4f46-aceb-05aac24c545e" providerId="ADAL" clId="{E0156C4E-4505-BE40-904A-48094A10CB17}" dt="2021-01-21T15:20:39.787" v="81"/>
        <pc:sldMkLst>
          <pc:docMk/>
          <pc:sldMk cId="1256342455" sldId="499"/>
        </pc:sldMkLst>
      </pc:sldChg>
      <pc:sldChg chg="modSp del mod">
        <pc:chgData name="Khattab, Sherif" userId="c83b1e15-36f3-4f46-aceb-05aac24c545e" providerId="ADAL" clId="{E0156C4E-4505-BE40-904A-48094A10CB17}" dt="2021-01-21T15:20:01.135" v="57" actId="2696"/>
        <pc:sldMkLst>
          <pc:docMk/>
          <pc:sldMk cId="1577392554" sldId="499"/>
        </pc:sldMkLst>
        <pc:spChg chg="mod">
          <ac:chgData name="Khattab, Sherif" userId="c83b1e15-36f3-4f46-aceb-05aac24c545e" providerId="ADAL" clId="{E0156C4E-4505-BE40-904A-48094A10CB17}" dt="2021-01-21T15:19:51.130" v="56" actId="20577"/>
          <ac:spMkLst>
            <pc:docMk/>
            <pc:sldMk cId="1577392554" sldId="499"/>
            <ac:spMk id="8" creationId="{55DDCB91-BB57-484C-BE54-78DE0A0A4795}"/>
          </ac:spMkLst>
        </pc:spChg>
      </pc:sldChg>
      <pc:sldChg chg="modSp new mod">
        <pc:chgData name="Khattab, Sherif" userId="c83b1e15-36f3-4f46-aceb-05aac24c545e" providerId="ADAL" clId="{E0156C4E-4505-BE40-904A-48094A10CB17}" dt="2021-01-21T17:42:36.298" v="236" actId="20577"/>
        <pc:sldMkLst>
          <pc:docMk/>
          <pc:sldMk cId="16015564" sldId="500"/>
        </pc:sldMkLst>
        <pc:spChg chg="mod">
          <ac:chgData name="Khattab, Sherif" userId="c83b1e15-36f3-4f46-aceb-05aac24c545e" providerId="ADAL" clId="{E0156C4E-4505-BE40-904A-48094A10CB17}" dt="2021-01-21T15:23:56.899" v="141" actId="20577"/>
          <ac:spMkLst>
            <pc:docMk/>
            <pc:sldMk cId="16015564" sldId="500"/>
            <ac:spMk id="2" creationId="{DA7D60EF-0D9C-3743-8C98-5744EE559F47}"/>
          </ac:spMkLst>
        </pc:spChg>
        <pc:spChg chg="mod">
          <ac:chgData name="Khattab, Sherif" userId="c83b1e15-36f3-4f46-aceb-05aac24c545e" providerId="ADAL" clId="{E0156C4E-4505-BE40-904A-48094A10CB17}" dt="2021-01-21T17:42:36.298" v="236" actId="20577"/>
          <ac:spMkLst>
            <pc:docMk/>
            <pc:sldMk cId="16015564" sldId="500"/>
            <ac:spMk id="3" creationId="{1B269645-6BAD-5B49-B01C-B9F7DC557FF1}"/>
          </ac:spMkLst>
        </pc:sp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939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882ED1D-1A59-49BC-8BC4-785D607B843F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489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FD9AF1-8C2A-49AA-96C7-5ACC379042C0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3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6DFFB9A-377B-4D7C-BFA9-36F44B2B2256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343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2855164-7987-4400-9A53-59CDF9BB0292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2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32E6708-9588-41DA-83FB-3AC7E54B19AE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853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8002-AA61-314D-BC80-2BD8F2A3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on a </a:t>
            </a:r>
            <a:r>
              <a:rPr lang="en-US" dirty="0" err="1"/>
              <a:t>syscall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35360-9A14-9245-B7EF-8F36A4839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C09F9-5D4B-6B44-A3EC-28B8D5A6BC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30470-FB09-A349-8CE2-16B9FBAD99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10</a:t>
            </a:fld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407F9-BC2C-084F-B1A6-DD87BC014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64133"/>
            <a:ext cx="10080625" cy="65674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083FDE-DD25-D141-9AD0-82E710A65781}"/>
              </a:ext>
            </a:extLst>
          </p:cNvPr>
          <p:cNvSpPr/>
          <p:nvPr/>
        </p:nvSpPr>
        <p:spPr bwMode="auto">
          <a:xfrm>
            <a:off x="8955791" y="2580831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8D12D8-0110-D043-995C-A746417E446B}"/>
              </a:ext>
            </a:extLst>
          </p:cNvPr>
          <p:cNvSpPr/>
          <p:nvPr/>
        </p:nvSpPr>
        <p:spPr bwMode="auto">
          <a:xfrm>
            <a:off x="1900519" y="293463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8FD9C4-E665-2049-BB17-7EE6B5DD44BF}"/>
              </a:ext>
            </a:extLst>
          </p:cNvPr>
          <p:cNvSpPr/>
          <p:nvPr/>
        </p:nvSpPr>
        <p:spPr bwMode="auto">
          <a:xfrm>
            <a:off x="5378732" y="360815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5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905CB4-67C9-8D44-8467-34DF4B8405D8}"/>
              </a:ext>
            </a:extLst>
          </p:cNvPr>
          <p:cNvSpPr/>
          <p:nvPr/>
        </p:nvSpPr>
        <p:spPr bwMode="auto">
          <a:xfrm>
            <a:off x="8480474" y="194347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F19235-6571-D14B-947D-10277A76D370}"/>
              </a:ext>
            </a:extLst>
          </p:cNvPr>
          <p:cNvSpPr/>
          <p:nvPr/>
        </p:nvSpPr>
        <p:spPr bwMode="auto">
          <a:xfrm>
            <a:off x="2236697" y="3803136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4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278A93-495C-C445-9743-F34CBE35FBF0}"/>
              </a:ext>
            </a:extLst>
          </p:cNvPr>
          <p:cNvSpPr/>
          <p:nvPr/>
        </p:nvSpPr>
        <p:spPr bwMode="auto">
          <a:xfrm>
            <a:off x="8242909" y="2757020"/>
            <a:ext cx="640977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10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166B5A-37F6-0542-82A1-FE53457C06AC}"/>
              </a:ext>
            </a:extLst>
          </p:cNvPr>
          <p:cNvSpPr/>
          <p:nvPr/>
        </p:nvSpPr>
        <p:spPr bwMode="auto">
          <a:xfrm>
            <a:off x="3393142" y="3831959"/>
            <a:ext cx="640976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11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9FCA1A-53BB-214E-A7DA-484A416C1D91}"/>
              </a:ext>
            </a:extLst>
          </p:cNvPr>
          <p:cNvSpPr/>
          <p:nvPr/>
        </p:nvSpPr>
        <p:spPr bwMode="auto">
          <a:xfrm>
            <a:off x="2236697" y="237135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6D9053-B5E7-014D-9124-650BFB8E2C4D}"/>
              </a:ext>
            </a:extLst>
          </p:cNvPr>
          <p:cNvSpPr/>
          <p:nvPr/>
        </p:nvSpPr>
        <p:spPr bwMode="auto">
          <a:xfrm>
            <a:off x="3393141" y="2371352"/>
            <a:ext cx="640977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12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74DAA1-D1D3-094D-A6D4-6C0F65C80B13}"/>
              </a:ext>
            </a:extLst>
          </p:cNvPr>
          <p:cNvSpPr/>
          <p:nvPr/>
        </p:nvSpPr>
        <p:spPr bwMode="auto">
          <a:xfrm>
            <a:off x="1900519" y="162952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2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D93531-5D0E-D84A-80A6-C6103A6E8E92}"/>
              </a:ext>
            </a:extLst>
          </p:cNvPr>
          <p:cNvSpPr/>
          <p:nvPr/>
        </p:nvSpPr>
        <p:spPr bwMode="auto">
          <a:xfrm>
            <a:off x="8596829" y="3998118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8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D9B7C7-7D31-F947-B9D1-DE7E0A552F26}"/>
              </a:ext>
            </a:extLst>
          </p:cNvPr>
          <p:cNvSpPr/>
          <p:nvPr/>
        </p:nvSpPr>
        <p:spPr bwMode="auto">
          <a:xfrm>
            <a:off x="9300474" y="4959911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9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1D8331-A69A-4DEE-82C0-04E9339865AD}"/>
              </a:ext>
            </a:extLst>
          </p:cNvPr>
          <p:cNvSpPr/>
          <p:nvPr/>
        </p:nvSpPr>
        <p:spPr bwMode="auto">
          <a:xfrm>
            <a:off x="9263785" y="2638975"/>
            <a:ext cx="769215" cy="292426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1100" dirty="0" err="1">
                <a:latin typeface="Arial" charset="0"/>
                <a:cs typeface="Arial" charset="0"/>
              </a:rPr>
              <a:t>e</a:t>
            </a:r>
            <a:r>
              <a:rPr kumimoji="0" lang="en-US" sz="1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ax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</a:t>
            </a:r>
            <a:r>
              <a:rPr lang="en-US" sz="1100" dirty="0">
                <a:latin typeface="Arial" charset="0"/>
                <a:cs typeface="Arial" charset="0"/>
              </a:rPr>
              <a:t>&lt;-- 1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9B52FE-2780-49F0-9C88-A70CE0E108D6}"/>
              </a:ext>
            </a:extLst>
          </p:cNvPr>
          <p:cNvSpPr/>
          <p:nvPr/>
        </p:nvSpPr>
        <p:spPr bwMode="auto">
          <a:xfrm>
            <a:off x="3061269" y="1812386"/>
            <a:ext cx="331872" cy="262172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2000" dirty="0">
                <a:latin typeface="Arial" charset="0"/>
                <a:cs typeface="Arial" charset="0"/>
              </a:rPr>
              <a:t>1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363941-E39A-4627-B7F3-4F12EB886127}"/>
              </a:ext>
            </a:extLst>
          </p:cNvPr>
          <p:cNvSpPr/>
          <p:nvPr/>
        </p:nvSpPr>
        <p:spPr bwMode="auto">
          <a:xfrm>
            <a:off x="9265025" y="2951056"/>
            <a:ext cx="767975" cy="241300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1800" dirty="0">
                <a:latin typeface="Arial" charset="0"/>
                <a:cs typeface="Arial" charset="0"/>
              </a:rPr>
              <a:t>i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nt 64</a:t>
            </a:r>
          </a:p>
        </p:txBody>
      </p:sp>
    </p:spTree>
    <p:extLst>
      <p:ext uri="{BB962C8B-B14F-4D97-AF65-F5344CB8AC3E}">
        <p14:creationId xmlns:p14="http://schemas.microsoft.com/office/powerpoint/2010/main" val="157300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Call Parameter Passing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Three general methods used to pass parameters to the OS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Simplest:  pass the parameters in registers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 In some cases, may be more parameters than registers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Parameters stored in a block</a:t>
            </a:r>
            <a:r>
              <a:rPr lang="en-US" altLang="en-US" i="1" dirty="0"/>
              <a:t>, </a:t>
            </a:r>
            <a:r>
              <a:rPr lang="en-US" altLang="en-US" dirty="0"/>
              <a:t>or table, in memory, and address of block passed as a parameter in a register 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This approach taken by Linux and Solaris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Parameters placed, or </a:t>
            </a:r>
            <a:r>
              <a:rPr lang="en-US" altLang="en-US" b="1" dirty="0">
                <a:solidFill>
                  <a:srgbClr val="3366FF"/>
                </a:solidFill>
              </a:rPr>
              <a:t>pushed</a:t>
            </a:r>
            <a:r>
              <a:rPr lang="en-US" altLang="en-US" i="1" dirty="0"/>
              <a:t>, </a:t>
            </a:r>
            <a:r>
              <a:rPr lang="en-US" altLang="en-US" dirty="0"/>
              <a:t>onto the </a:t>
            </a:r>
            <a:r>
              <a:rPr lang="en-US" altLang="en-US" b="1" dirty="0">
                <a:solidFill>
                  <a:srgbClr val="3366FF"/>
                </a:solidFill>
              </a:rPr>
              <a:t>stack</a:t>
            </a:r>
            <a:r>
              <a:rPr lang="en-US" altLang="en-US" i="1" dirty="0"/>
              <a:t> </a:t>
            </a:r>
            <a:r>
              <a:rPr lang="en-US" altLang="en-US" dirty="0"/>
              <a:t>by the program and </a:t>
            </a:r>
            <a:r>
              <a:rPr lang="en-US" altLang="en-US" b="1" dirty="0">
                <a:solidFill>
                  <a:srgbClr val="3366FF"/>
                </a:solidFill>
              </a:rPr>
              <a:t>popped</a:t>
            </a:r>
            <a:r>
              <a:rPr lang="en-US" altLang="en-US" i="1" dirty="0"/>
              <a:t> </a:t>
            </a:r>
            <a:r>
              <a:rPr lang="en-US" altLang="en-US" dirty="0"/>
              <a:t>off the stack by the operating system</a:t>
            </a:r>
          </a:p>
          <a:p>
            <a:pPr marL="51435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Block and stack methods do not limit the number or length of parameters being passed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8A78E-B60F-8A40-B96A-2FCBD92AD0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08605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5285A-0704-6049-ABB1-5D5553B3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a system call to an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7E88-1E7B-364E-B670-5CE3C13BB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B04656-E4C4-FC43-8EBC-CCE015C6AB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C42A-BB8B-8649-BB22-92882FF0DC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12</a:t>
            </a:fld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80710-67BE-1D46-A772-C0D082375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65295"/>
            <a:ext cx="10080625" cy="635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64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91D9-52D6-9043-860D-FB586CB3B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Xv6 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4887C-19BE-E246-BBEF-52CD55B51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IDT table initialization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Syscall</a:t>
            </a:r>
            <a:r>
              <a:rPr lang="en-US"/>
              <a:t>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70C68-0E52-6240-B275-B2F5F058E3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98EBB-477D-C04D-A9E0-4D6D66606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84980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0 due next Friday (not graded)</a:t>
            </a:r>
          </a:p>
          <a:p>
            <a:r>
              <a:rPr lang="en-US" dirty="0"/>
              <a:t>Homework 1 will be posted this Friday</a:t>
            </a:r>
          </a:p>
          <a:p>
            <a:r>
              <a:rPr lang="en-US" dirty="0"/>
              <a:t>Recitations start this week</a:t>
            </a:r>
          </a:p>
          <a:p>
            <a:r>
              <a:rPr lang="en-US" dirty="0"/>
              <a:t>VS Code Tutorial on Canvas</a:t>
            </a:r>
          </a:p>
          <a:p>
            <a:r>
              <a:rPr lang="en-US" dirty="0"/>
              <a:t>Draft Slides on Canvas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9EA1-98F2-5641-95A8-D2EDFA80A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A2BDE-C4B3-B54A-9296-32BD19437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Does every program on the computer interact with the hardware exclusively through OS system calls or are there exceptions?</a:t>
            </a:r>
          </a:p>
          <a:p>
            <a:r>
              <a:rPr lang="en-US" dirty="0"/>
              <a:t>Relation between interrupts and kernel/user mode</a:t>
            </a:r>
          </a:p>
          <a:p>
            <a:r>
              <a:rPr lang="en-US" dirty="0"/>
              <a:t>Does event driven programming rely on system interrupts? This sounds very similar to the pub/sub method.</a:t>
            </a:r>
          </a:p>
          <a:p>
            <a:r>
              <a:rPr lang="en-US" dirty="0"/>
              <a:t>how </a:t>
            </a:r>
            <a:r>
              <a:rPr lang="en-US" dirty="0" err="1"/>
              <a:t>os</a:t>
            </a:r>
            <a:r>
              <a:rPr lang="en-US" dirty="0"/>
              <a:t> check kernel mode or user mode</a:t>
            </a:r>
          </a:p>
          <a:p>
            <a:r>
              <a:rPr lang="en-US" dirty="0"/>
              <a:t>The difference between system call and function call, and the dual-mode change (can't hear clearly on Zoom)</a:t>
            </a:r>
          </a:p>
          <a:p>
            <a:r>
              <a:rPr lang="en-US" dirty="0"/>
              <a:t>multi-threaded programs sound complicated</a:t>
            </a:r>
          </a:p>
          <a:p>
            <a:r>
              <a:rPr lang="en-US" dirty="0"/>
              <a:t>Is the Kernel essentially the program that runs the OS? (</a:t>
            </a:r>
            <a:r>
              <a:rPr lang="en-US" dirty="0" err="1"/>
              <a:t>ie</a:t>
            </a:r>
            <a:r>
              <a:rPr lang="en-US" dirty="0"/>
              <a:t>. what is the difference between OS &amp; kernel)</a:t>
            </a:r>
          </a:p>
          <a:p>
            <a:r>
              <a:rPr lang="en-US" dirty="0"/>
              <a:t>How interrupts use system calls to interact with the OS</a:t>
            </a:r>
          </a:p>
          <a:p>
            <a:r>
              <a:rPr lang="en-US" dirty="0"/>
              <a:t>Interrupts are little confusing, specifically what counts as an interrupt and how the computer reacts to them.</a:t>
            </a:r>
          </a:p>
          <a:p>
            <a:r>
              <a:rPr lang="en-US" dirty="0"/>
              <a:t>How does the computer know an interruption has been triggered in the first place, like how to do the sensors work?</a:t>
            </a:r>
          </a:p>
          <a:p>
            <a:r>
              <a:rPr lang="en-US" dirty="0"/>
              <a:t>How is the interrupt vector called/</a:t>
            </a:r>
            <a:r>
              <a:rPr lang="en-US" dirty="0" err="1"/>
              <a:t>acessed</a:t>
            </a:r>
            <a:r>
              <a:rPr lang="en-US" dirty="0"/>
              <a:t>?</a:t>
            </a:r>
          </a:p>
          <a:p>
            <a:r>
              <a:rPr lang="en-US" dirty="0"/>
              <a:t>interrupt service routine vs interrupt vector table</a:t>
            </a:r>
          </a:p>
          <a:p>
            <a:r>
              <a:rPr lang="en-US" dirty="0"/>
              <a:t>code segment flags. why are they necessary?</a:t>
            </a:r>
          </a:p>
          <a:p>
            <a:r>
              <a:rPr lang="en-US" dirty="0"/>
              <a:t>I think you went reverse over the points on the “What does OS do” slide and it threw me off while I was trying to take notes</a:t>
            </a:r>
          </a:p>
          <a:p>
            <a:r>
              <a:rPr lang="en-US" dirty="0"/>
              <a:t>How the interrupt registers are protected (and thus how kernel access is protected)</a:t>
            </a:r>
          </a:p>
          <a:p>
            <a:r>
              <a:rPr lang="en-US" dirty="0"/>
              <a:t>interrupts: do they work similar to event listeners in web development?</a:t>
            </a:r>
          </a:p>
          <a:p>
            <a:r>
              <a:rPr lang="en-US" dirty="0"/>
              <a:t>Why should we use C in OS designing</a:t>
            </a:r>
          </a:p>
          <a:p>
            <a:r>
              <a:rPr lang="en-US" dirty="0"/>
              <a:t>GDB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724119-C0EF-4D41-B853-E35D71BBDC8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D3B0A-9EA1-3649-B894-70100F638F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8427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8002-AA61-314D-BC80-2BD8F2A3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on a hardware interrupt?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35360-9A14-9245-B7EF-8F36A4839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C09F9-5D4B-6B44-A3EC-28B8D5A6BC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30470-FB09-A349-8CE2-16B9FBAD99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407F9-BC2C-084F-B1A6-DD87BC014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64133"/>
            <a:ext cx="10080625" cy="65674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083FDE-DD25-D141-9AD0-82E710A65781}"/>
              </a:ext>
            </a:extLst>
          </p:cNvPr>
          <p:cNvSpPr/>
          <p:nvPr/>
        </p:nvSpPr>
        <p:spPr bwMode="auto">
          <a:xfrm>
            <a:off x="726142" y="1450975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8D12D8-0110-D043-995C-A746417E446B}"/>
              </a:ext>
            </a:extLst>
          </p:cNvPr>
          <p:cNvSpPr/>
          <p:nvPr/>
        </p:nvSpPr>
        <p:spPr bwMode="auto">
          <a:xfrm>
            <a:off x="1900519" y="293463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2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8FD9C4-E665-2049-BB17-7EE6B5DD44BF}"/>
              </a:ext>
            </a:extLst>
          </p:cNvPr>
          <p:cNvSpPr/>
          <p:nvPr/>
        </p:nvSpPr>
        <p:spPr bwMode="auto">
          <a:xfrm>
            <a:off x="5336149" y="149374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4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905CB4-67C9-8D44-8467-34DF4B8405D8}"/>
              </a:ext>
            </a:extLst>
          </p:cNvPr>
          <p:cNvSpPr/>
          <p:nvPr/>
        </p:nvSpPr>
        <p:spPr bwMode="auto">
          <a:xfrm>
            <a:off x="6849036" y="59451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F19235-6571-D14B-947D-10277A76D370}"/>
              </a:ext>
            </a:extLst>
          </p:cNvPr>
          <p:cNvSpPr/>
          <p:nvPr/>
        </p:nvSpPr>
        <p:spPr bwMode="auto">
          <a:xfrm>
            <a:off x="2236697" y="3803136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278A93-495C-C445-9743-F34CBE35FBF0}"/>
              </a:ext>
            </a:extLst>
          </p:cNvPr>
          <p:cNvSpPr/>
          <p:nvPr/>
        </p:nvSpPr>
        <p:spPr bwMode="auto">
          <a:xfrm>
            <a:off x="6849036" y="1570836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166B5A-37F6-0542-82A1-FE53457C06AC}"/>
              </a:ext>
            </a:extLst>
          </p:cNvPr>
          <p:cNvSpPr/>
          <p:nvPr/>
        </p:nvSpPr>
        <p:spPr bwMode="auto">
          <a:xfrm>
            <a:off x="3393142" y="3831959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9FCA1A-53BB-214E-A7DA-484A416C1D91}"/>
              </a:ext>
            </a:extLst>
          </p:cNvPr>
          <p:cNvSpPr/>
          <p:nvPr/>
        </p:nvSpPr>
        <p:spPr bwMode="auto">
          <a:xfrm>
            <a:off x="2236697" y="237135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5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6D9053-B5E7-014D-9124-650BFB8E2C4D}"/>
              </a:ext>
            </a:extLst>
          </p:cNvPr>
          <p:cNvSpPr/>
          <p:nvPr/>
        </p:nvSpPr>
        <p:spPr bwMode="auto">
          <a:xfrm>
            <a:off x="3393142" y="237135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9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47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Transition from User to Kernel Mode</a:t>
            </a:r>
          </a:p>
        </p:txBody>
      </p:sp>
      <p:sp>
        <p:nvSpPr>
          <p:cNvPr id="35843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0975"/>
            <a:ext cx="10073114" cy="3108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57043-AAC3-5D49-AAC9-92B51D4D6D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282578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Calls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Programming interface to the services provided by the OS</a:t>
            </a:r>
            <a:endParaRPr lang="en-US" altLang="en-US" sz="882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Typically written in a </a:t>
            </a:r>
            <a:r>
              <a:rPr lang="en-US" altLang="en-US" dirty="0">
                <a:solidFill>
                  <a:srgbClr val="FF0000"/>
                </a:solidFill>
              </a:rPr>
              <a:t>high-level language </a:t>
            </a:r>
            <a:r>
              <a:rPr lang="en-US" altLang="en-US" dirty="0"/>
              <a:t>(C or C++)</a:t>
            </a:r>
            <a:endParaRPr lang="en-US" altLang="en-US" sz="882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Mostly accessed by programs via a high-level </a:t>
            </a:r>
            <a:r>
              <a:rPr lang="en-US" altLang="en-US" b="1" dirty="0">
                <a:solidFill>
                  <a:srgbClr val="3366FF"/>
                </a:solidFill>
              </a:rPr>
              <a:t>Application Programming Interface </a:t>
            </a:r>
            <a:r>
              <a:rPr lang="en-US" altLang="en-US" b="1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API</a:t>
            </a:r>
            <a:r>
              <a:rPr lang="en-US" altLang="en-US" b="1" dirty="0">
                <a:solidFill>
                  <a:srgbClr val="000000"/>
                </a:solidFill>
              </a:rPr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rather than direct system call use</a:t>
            </a:r>
            <a:endParaRPr lang="en-US" altLang="en-US" sz="882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Three most common APIs are </a:t>
            </a:r>
            <a:r>
              <a:rPr lang="en-US" altLang="en-US" dirty="0">
                <a:solidFill>
                  <a:srgbClr val="FF0000"/>
                </a:solidFill>
              </a:rPr>
              <a:t>Win32 API </a:t>
            </a:r>
            <a:r>
              <a:rPr lang="en-US" altLang="en-US" dirty="0"/>
              <a:t>for Windows, </a:t>
            </a:r>
            <a:r>
              <a:rPr lang="en-US" altLang="en-US" dirty="0">
                <a:solidFill>
                  <a:srgbClr val="FF0000"/>
                </a:solidFill>
              </a:rPr>
              <a:t>POSIX API </a:t>
            </a:r>
            <a:r>
              <a:rPr lang="en-US" altLang="en-US" dirty="0"/>
              <a:t>for POSIX-based systems (including virtually all versions of UNIX, Linux, and Mac OS X), and </a:t>
            </a:r>
            <a:r>
              <a:rPr lang="en-US" altLang="en-US" dirty="0">
                <a:solidFill>
                  <a:srgbClr val="FF0000"/>
                </a:solidFill>
              </a:rPr>
              <a:t>Java API</a:t>
            </a:r>
            <a:r>
              <a:rPr lang="en-US" altLang="en-US" dirty="0"/>
              <a:t> for the Java virtual machine (JVM)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8072A-682F-E541-84CB-20438A5C1A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89186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Call 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Typically, a number associated with each system call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3366FF"/>
                </a:solidFill>
              </a:rPr>
              <a:t>System-call interface </a:t>
            </a:r>
            <a:r>
              <a:rPr lang="en-US" altLang="en-US" dirty="0"/>
              <a:t>maintains a table indexed according to these numbers</a:t>
            </a:r>
            <a:endParaRPr lang="en-US" altLang="en-US" sz="882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The system call interface invokes the intended system call in OS kernel and returns status of the system call and any return values</a:t>
            </a:r>
            <a:endParaRPr lang="en-US" altLang="en-US" sz="882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The caller need know nothing about how the system call is implemented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8FDCA-A7E7-274F-9EB7-56424C8720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894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API – System Call – OS Relationship</a:t>
            </a:r>
          </a:p>
        </p:txBody>
      </p:sp>
      <p:pic>
        <p:nvPicPr>
          <p:cNvPr id="19459" name="Picture 5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4" y="976842"/>
            <a:ext cx="9574677" cy="586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8D8A1-017C-1D43-B262-F6B7DFDF3B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86220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Standard C Library Example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 program invoking printf() library call, which calls write() system call</a:t>
            </a:r>
          </a:p>
        </p:txBody>
      </p:sp>
      <p:pic>
        <p:nvPicPr>
          <p:cNvPr id="27652" name="Picture 1" descr="Screen Shot 2012-12-01 at 1.12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129" y="1755389"/>
            <a:ext cx="5096671" cy="515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A9FE0-8E28-8A44-B3A4-DA8854666C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1502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773</Words>
  <Application>Microsoft Office PowerPoint</Application>
  <PresentationFormat>Custom</PresentationFormat>
  <Paragraphs>112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Helvetica</vt:lpstr>
      <vt:lpstr>Times New Roman</vt:lpstr>
      <vt:lpstr>Office Theme</vt:lpstr>
      <vt:lpstr>Introduction to Operating Systems CS/COE 1550</vt:lpstr>
      <vt:lpstr>Announcements</vt:lpstr>
      <vt:lpstr>Muddiest Points</vt:lpstr>
      <vt:lpstr>What happens on a hardware interrupt?</vt:lpstr>
      <vt:lpstr>Transition from User to Kernel Mode</vt:lpstr>
      <vt:lpstr>System Calls</vt:lpstr>
      <vt:lpstr>System Call Implementation</vt:lpstr>
      <vt:lpstr>API – System Call – OS Relationship</vt:lpstr>
      <vt:lpstr>Standard C Library Example</vt:lpstr>
      <vt:lpstr>What happens on a syscall?</vt:lpstr>
      <vt:lpstr>System Call Parameter Passing</vt:lpstr>
      <vt:lpstr>How to add a system call to an OS?</vt:lpstr>
      <vt:lpstr>Xv6 Code Walkthrough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dcterms:modified xsi:type="dcterms:W3CDTF">2021-09-07T14:33:31Z</dcterms:modified>
</cp:coreProperties>
</file>